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1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1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0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4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2077-E339-4D7B-872A-D9ADB38677E1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ABCB-ECA2-4159-BDA6-36DD8294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6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0"/>
            <a:ext cx="12190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6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1</cp:revision>
  <dcterms:created xsi:type="dcterms:W3CDTF">2019-03-20T18:16:26Z</dcterms:created>
  <dcterms:modified xsi:type="dcterms:W3CDTF">2019-03-20T18:16:37Z</dcterms:modified>
</cp:coreProperties>
</file>